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257"/>
    <a:srgbClr val="007D87"/>
    <a:srgbClr val="B0E02E"/>
    <a:srgbClr val="5D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7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E602C-2D35-26D5-CDF6-AC749BA40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A7F206-9FF5-8FD2-07DA-F11D82697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9B3AC8-F419-8D6F-1900-A1B4899D7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0D6330-FB61-8624-A517-DCD9F3A2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8D4C24-CBAF-588E-2DE0-1EDC42D8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82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CC5F5-702B-6B98-9B99-627F1F62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A43DBA-4DC7-31D6-DEDB-24549008B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7B4FA9-2C81-2B38-B0B5-9C424D2D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F08E27-65E0-360C-5D48-5310F4B9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93225B-7321-C7D9-1A0A-61DE7B4B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51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923C94-F6EE-F344-C444-91E82110F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027ACC-8FDC-35DB-11C0-0BA1F3FBB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FFED07-8230-83D3-17D6-894C9D5FF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23820E-7E10-50DF-AE12-DA0282B0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00EB70-20A0-81C6-CDAA-818A7D21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7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93DD3-AA07-B655-7DB7-000C8440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BBD0C-84FC-28CD-77FB-2EC90B567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4F104E-5DAC-7D79-ACEC-DECA09B7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7955E-FA85-5345-D2F3-211D6848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4F4573-B5F8-38C6-2B2C-2B183794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98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02E47-B496-AB05-E9D8-D0BCD2E4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28D609-A47F-30AA-6202-F64081F0E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A138A5-E3D0-305B-5C89-22B0C588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2D3525-5BBA-85FC-1BF1-FF5411C3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CB1E6-2E66-93B9-104C-55847521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19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1525B-2229-38A6-AB2C-A0778BE1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2BBF49-E6A2-2CCC-94B8-0AB10D0DD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67798C-88EE-88E9-7F5E-08BC9D583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D57DA6-BBDF-9021-D451-08FF447B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FD4E75-2E6A-7103-7F01-E7CB5C12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E0A950-8EAB-AD4C-D537-BB344F1D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0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6155D-7E3E-57C6-D8CA-7916BBA5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735CC1-B19E-8944-822A-B32F9D1D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927734-09F3-15A7-52DF-825499083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976045-7AD8-9F8A-E114-DD792DE14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DB5376-1F72-9E10-DCE8-95EF5DA02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693A1B-6582-C8FD-5E9A-B554FA07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200E875-A14E-EE6F-7E7D-DEECA827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0C4562-FFD4-48D3-C7E5-F3528DD2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12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72D31-1623-55A7-3D45-934A8748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94A34A-0DA2-DBDF-80DD-56F60F07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750326-E3CC-2B1E-E2B7-EB14D8B1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A1888A-803C-EF92-AC4C-B138EEFE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9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98714D-AFAC-33D0-930F-7281F6DB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B21086-A1F9-47DE-957F-C477459D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9FAF96-DF64-4CF1-EA3D-28DEB874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63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D3C73-53CC-8276-C40F-80F8E345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D7319F-3DCF-5CA7-53CB-3566346DE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E5D8B0-ACDF-2E07-91AA-E1710D684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642E21-7D81-2DB9-7750-1D8F47407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C35F84-460C-DEEC-1DBD-316648A3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673741-0EA2-8D99-EB1A-7DB1AFCF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55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33347-0D27-C0CE-7B6F-50700DBD1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88AA55-85DF-D3EF-BFAE-B8C19D571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E3C9C0-72F7-22C5-6515-1719F5DD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5D4F1D-823E-3131-80C5-956459FA2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2D76D4-DDE7-DA04-253C-0618D5D5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157808-27DC-B41C-262A-D8667A6B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14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CD37E4-EC31-4D68-D9D5-03E52DE6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5A9D76-FCC8-E0C3-73DE-A3C57F7C4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7228A3-1540-2AF3-F0F7-737244FC0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C961-339D-4832-B7AB-3642FB9451E6}" type="datetimeFigureOut">
              <a:rPr lang="fr-FR" smtClean="0"/>
              <a:t>11/03/2024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66763D-45CD-5D65-AE72-94A73F6F5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CCF995-8E76-D958-B7F7-3A4D2F33D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9047-05CA-4F9A-BA58-0965552588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E9E78E-188E-C3BB-5CB2-828CB4CCE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9C5EA2-F4DA-8CF9-9201-015325CC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3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5B8315-DE40-CD48-4A56-0AD42A3E4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8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16AEDD-82F9-5EA3-4DAE-7E13AEF2D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9B44C5-9723-4F53-EE6A-FFABA7655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2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F377D2-7AB7-6BB1-BE43-573C6058D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B0E07B-C2F9-698F-ABBA-56FDA34B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07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BF544D-0181-E8E3-0454-AB3B51F8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7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C4CDBE-7568-3243-B4E9-B09B9567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7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9A9E4D-7C35-7D9C-4338-2FF452064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CBE26C-05FB-02FF-C13B-64734827A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2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3A0DB8-4D06-14FC-F006-833C7333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54CFF1-E53C-0ACC-AEA7-C4C260A89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0B019D-DD87-9C3D-D9C8-020AE3819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F53908-433F-1550-C22C-D6DEE2577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2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FEA9CC-F153-2679-174C-C67B2884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14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23B516-554C-16EC-EFC4-69CCD8F7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2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912B03-8D46-49C0-062D-E4525264F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9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0</Words>
  <Application>Microsoft Macintosh PowerPoint</Application>
  <PresentationFormat>Grand écran</PresentationFormat>
  <Paragraphs>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Manuel CRESSENT</cp:lastModifiedBy>
  <cp:revision>91</cp:revision>
  <dcterms:created xsi:type="dcterms:W3CDTF">2023-03-08T13:05:18Z</dcterms:created>
  <dcterms:modified xsi:type="dcterms:W3CDTF">2024-03-11T07:50:42Z</dcterms:modified>
</cp:coreProperties>
</file>