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8C"/>
    <a:srgbClr val="F9D126"/>
    <a:srgbClr val="23AEE5"/>
    <a:srgbClr val="612E82"/>
    <a:srgbClr val="FF0066"/>
    <a:srgbClr val="FF6699"/>
    <a:srgbClr val="ECF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7"/>
    <p:restoredTop sz="94674"/>
  </p:normalViewPr>
  <p:slideViewPr>
    <p:cSldViewPr snapToGrid="0" snapToObjects="1" showGuides="1">
      <p:cViewPr varScale="1">
        <p:scale>
          <a:sx n="165" d="100"/>
          <a:sy n="165" d="100"/>
        </p:scale>
        <p:origin x="592" y="18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04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06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0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55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69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82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32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59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86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1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9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F2AA6-37F3-8F4D-955D-C4E567C5D2A0}" type="datetimeFigureOut">
              <a:rPr lang="fr-FR" smtClean="0"/>
              <a:pPr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1F469-CDDC-A342-902F-11AE947D71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87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53D8E1-D2B2-D532-D2E8-3B6ECC18A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0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BB59F2E-D85F-9253-6C6C-A00EDD668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7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E63FE4-2F74-F2D5-879A-0CBAF748A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86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2C7796-532D-02AE-B204-414209085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57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51C0BC-021F-BEA7-8498-554C7A86A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80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2A4B29-D44B-870A-E542-A380DFEFA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59D762D-FDB5-C96B-BA9D-6D414E14A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6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9D7CDC-8623-4D93-669B-E4D79189A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6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ECBC47-355F-6E25-7938-08469826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82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6FAE30-9B01-E07F-FAB5-479F2833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AF8822-D49C-DC62-4230-1FBABC97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2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D5A032D-4912-DE25-AC26-AD0197290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328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5917</TotalTime>
  <Words>0</Words>
  <Application>Microsoft Macintosh PowerPoint</Application>
  <PresentationFormat>Affichage à l'écran (16:9)</PresentationFormat>
  <Paragraphs>0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5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AKEO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Manuel CRESSENT</dc:creator>
  <cp:lastModifiedBy>Manuel CRESSENT</cp:lastModifiedBy>
  <cp:revision>295</cp:revision>
  <dcterms:created xsi:type="dcterms:W3CDTF">2016-06-21T09:12:02Z</dcterms:created>
  <dcterms:modified xsi:type="dcterms:W3CDTF">2024-07-03T10:25:12Z</dcterms:modified>
</cp:coreProperties>
</file>