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336" r:id="rId4"/>
    <p:sldId id="310" r:id="rId5"/>
    <p:sldId id="265" r:id="rId6"/>
    <p:sldId id="269" r:id="rId7"/>
    <p:sldId id="273" r:id="rId8"/>
    <p:sldId id="315" r:id="rId9"/>
    <p:sldId id="316" r:id="rId10"/>
    <p:sldId id="317" r:id="rId11"/>
    <p:sldId id="319" r:id="rId12"/>
    <p:sldId id="323" r:id="rId13"/>
    <p:sldId id="321" r:id="rId14"/>
    <p:sldId id="322" r:id="rId15"/>
    <p:sldId id="326" r:id="rId16"/>
    <p:sldId id="324" r:id="rId17"/>
    <p:sldId id="327" r:id="rId18"/>
    <p:sldId id="325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FBE"/>
    <a:srgbClr val="007D87"/>
    <a:srgbClr val="B0E02E"/>
    <a:srgbClr val="054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6" autoAdjust="0"/>
    <p:restoredTop sz="94660"/>
  </p:normalViewPr>
  <p:slideViewPr>
    <p:cSldViewPr snapToGrid="0">
      <p:cViewPr>
        <p:scale>
          <a:sx n="79" d="100"/>
          <a:sy n="79" d="100"/>
        </p:scale>
        <p:origin x="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E602C-2D35-26D5-CDF6-AC749BA4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A7F206-9FF5-8FD2-07DA-F11D82697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9B3AC8-F419-8D6F-1900-A1B4899D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0D6330-FB61-8624-A517-DCD9F3A2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8D4C24-CBAF-588E-2DE0-1EDC42D8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2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CC5F5-702B-6B98-9B99-627F1F62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A43DBA-4DC7-31D6-DEDB-24549008B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B4FA9-2C81-2B38-B0B5-9C424D2D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08E27-65E0-360C-5D48-5310F4B9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3225B-7321-C7D9-1A0A-61DE7B4B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51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923C94-F6EE-F344-C444-91E82110F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027ACC-8FDC-35DB-11C0-0BA1F3FB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FED07-8230-83D3-17D6-894C9D5F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23820E-7E10-50DF-AE12-DA0282B0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0EB70-20A0-81C6-CDAA-818A7D21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93DD3-AA07-B655-7DB7-000C8440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BBD0C-84FC-28CD-77FB-2EC90B567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4F104E-5DAC-7D79-ACEC-DECA09B7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87955E-FA85-5345-D2F3-211D6848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F4573-B5F8-38C6-2B2C-2B183794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98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02E47-B496-AB05-E9D8-D0BCD2E4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28D609-A47F-30AA-6202-F64081F0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A138A5-E3D0-305B-5C89-22B0C588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D3525-5BBA-85FC-1BF1-FF5411C3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BCB1E6-2E66-93B9-104C-55847521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19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1525B-2229-38A6-AB2C-A0778BE1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BBF49-E6A2-2CCC-94B8-0AB10D0DD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67798C-88EE-88E9-7F5E-08BC9D583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57DA6-BBDF-9021-D451-08FF447B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FD4E75-2E6A-7103-7F01-E7CB5C12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E0A950-8EAB-AD4C-D537-BB344F1D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0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6155D-7E3E-57C6-D8CA-7916BBA5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735CC1-B19E-8944-822A-B32F9D1D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927734-09F3-15A7-52DF-825499083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976045-7AD8-9F8A-E114-DD792DE14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DB5376-1F72-9E10-DCE8-95EF5DA02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693A1B-6582-C8FD-5E9A-B554FA07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00E875-A14E-EE6F-7E7D-DEECA827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0C4562-FFD4-48D3-C7E5-F3528DD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12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72D31-1623-55A7-3D45-934A8748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94A34A-0DA2-DBDF-80DD-56F60F07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750326-E3CC-2B1E-E2B7-EB14D8B1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A1888A-803C-EF92-AC4C-B138EEFE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9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98714D-AFAC-33D0-930F-7281F6DB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B21086-A1F9-47DE-957F-C477459D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9FAF96-DF64-4CF1-EA3D-28DEB874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63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D3C73-53CC-8276-C40F-80F8E345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D7319F-3DCF-5CA7-53CB-3566346D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E5D8B0-ACDF-2E07-91AA-E1710D684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642E21-7D81-2DB9-7750-1D8F474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C35F84-460C-DEEC-1DBD-316648A3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673741-0EA2-8D99-EB1A-7DB1AFCF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55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33347-0D27-C0CE-7B6F-50700DBD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88AA55-85DF-D3EF-BFAE-B8C19D571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E3C9C0-72F7-22C5-6515-1719F5DD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5D4F1D-823E-3131-80C5-956459FA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D76D4-DDE7-DA04-253C-0618D5D5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157808-27DC-B41C-262A-D8667A6B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14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CD37E4-EC31-4D68-D9D5-03E52DE6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5A9D76-FCC8-E0C3-73DE-A3C57F7C4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228A3-1540-2AF3-F0F7-737244FC0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C961-339D-4832-B7AB-3642FB9451E6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66763D-45CD-5D65-AE72-94A73F6F5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CF995-8E76-D958-B7F7-3A4D2F33D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9047-05CA-4F9A-BA58-096555258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4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32428F-2844-C124-B508-A59EA6C11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7E206A-3415-3003-B48F-7BE0B937567E}"/>
              </a:ext>
            </a:extLst>
          </p:cNvPr>
          <p:cNvSpPr txBox="1"/>
          <p:nvPr/>
        </p:nvSpPr>
        <p:spPr>
          <a:xfrm>
            <a:off x="2075520" y="2828835"/>
            <a:ext cx="80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</p:txBody>
      </p:sp>
    </p:spTree>
    <p:extLst>
      <p:ext uri="{BB962C8B-B14F-4D97-AF65-F5344CB8AC3E}">
        <p14:creationId xmlns:p14="http://schemas.microsoft.com/office/powerpoint/2010/main" val="254696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31DC5D-D260-9625-3EBC-C227B84E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73541B0-784D-8A35-8312-7A8DD00397EC}"/>
              </a:ext>
            </a:extLst>
          </p:cNvPr>
          <p:cNvSpPr txBox="1"/>
          <p:nvPr/>
        </p:nvSpPr>
        <p:spPr>
          <a:xfrm>
            <a:off x="-3" y="2270459"/>
            <a:ext cx="12191999" cy="183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AKEO Télécom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de 5 contrats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C395EE-4312-9B51-EED4-654E392F7FEA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fr-FR" sz="36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358ADA-950E-AF60-DB57-5CAB601D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F3C282-F5BE-114A-E94A-08E71C39E0A9}"/>
              </a:ext>
            </a:extLst>
          </p:cNvPr>
          <p:cNvSpPr txBox="1"/>
          <p:nvPr/>
        </p:nvSpPr>
        <p:spPr>
          <a:xfrm>
            <a:off x="0" y="227483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activité</a:t>
            </a:r>
          </a:p>
          <a:p>
            <a:pPr algn="ctr"/>
            <a:endParaRPr lang="fr-FR" sz="48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pôles </a:t>
            </a:r>
          </a:p>
          <a:p>
            <a:pPr algn="ctr"/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/ </a:t>
            </a:r>
            <a:r>
              <a:rPr lang="fr-FR" sz="48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Formation</a:t>
            </a:r>
          </a:p>
        </p:txBody>
      </p:sp>
    </p:spTree>
    <p:extLst>
      <p:ext uri="{BB962C8B-B14F-4D97-AF65-F5344CB8AC3E}">
        <p14:creationId xmlns:p14="http://schemas.microsoft.com/office/powerpoint/2010/main" val="186809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2270459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Bâtisseurs de Réseaux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</p:spTree>
    <p:extLst>
      <p:ext uri="{BB962C8B-B14F-4D97-AF65-F5344CB8AC3E}">
        <p14:creationId xmlns:p14="http://schemas.microsoft.com/office/powerpoint/2010/main" val="24696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2270459"/>
            <a:ext cx="12191999" cy="275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1 500 à 2 999 points</a:t>
            </a:r>
          </a:p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à 6 000 € de commandes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</p:spTree>
    <p:extLst>
      <p:ext uri="{BB962C8B-B14F-4D97-AF65-F5344CB8AC3E}">
        <p14:creationId xmlns:p14="http://schemas.microsoft.com/office/powerpoint/2010/main" val="279918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2270459"/>
            <a:ext cx="12191999" cy="359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à 5 999 points</a:t>
            </a:r>
          </a:p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à 12 000 € de commandes</a:t>
            </a:r>
          </a:p>
          <a:p>
            <a:pPr algn="ctr">
              <a:lnSpc>
                <a:spcPct val="150000"/>
              </a:lnSpc>
            </a:pP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</p:spTree>
    <p:extLst>
      <p:ext uri="{BB962C8B-B14F-4D97-AF65-F5344CB8AC3E}">
        <p14:creationId xmlns:p14="http://schemas.microsoft.com/office/powerpoint/2010/main" val="140193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2270459"/>
            <a:ext cx="12191999" cy="359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à 9 999 points</a:t>
            </a:r>
          </a:p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 à 20 000 € de commandes</a:t>
            </a:r>
          </a:p>
          <a:p>
            <a:pPr algn="ctr">
              <a:lnSpc>
                <a:spcPct val="150000"/>
              </a:lnSpc>
            </a:pP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</p:spTree>
    <p:extLst>
      <p:ext uri="{BB962C8B-B14F-4D97-AF65-F5344CB8AC3E}">
        <p14:creationId xmlns:p14="http://schemas.microsoft.com/office/powerpoint/2010/main" val="304552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1687656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Entrepreneur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ABC1A7-DF7B-8C15-26F6-D4F118171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53" y="2479501"/>
            <a:ext cx="6485374" cy="3943268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B382F37-FB21-12B5-6E8F-CD6E7102D100}"/>
              </a:ext>
            </a:extLst>
          </p:cNvPr>
          <p:cNvGrpSpPr/>
          <p:nvPr/>
        </p:nvGrpSpPr>
        <p:grpSpPr>
          <a:xfrm>
            <a:off x="9189044" y="3566429"/>
            <a:ext cx="2373942" cy="2117565"/>
            <a:chOff x="600629" y="1809045"/>
            <a:chExt cx="2373942" cy="211756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4632FA5-F541-72DA-2AD5-AB97EECD5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57CD27A-1B39-AC34-CD32-A560B4B3AD81}"/>
                </a:ext>
              </a:extLst>
            </p:cNvPr>
            <p:cNvSpPr txBox="1"/>
            <p:nvPr/>
          </p:nvSpPr>
          <p:spPr>
            <a:xfrm>
              <a:off x="738727" y="2422539"/>
              <a:ext cx="20977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 </a:t>
              </a:r>
              <a:r>
                <a:rPr lang="fr-FR" sz="36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85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2270459"/>
            <a:ext cx="12191999" cy="359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points et plus</a:t>
            </a:r>
          </a:p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17 000 € de commandes</a:t>
            </a:r>
          </a:p>
          <a:p>
            <a:pPr algn="ctr">
              <a:lnSpc>
                <a:spcPct val="150000"/>
              </a:lnSpc>
            </a:pP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</p:spTree>
    <p:extLst>
      <p:ext uri="{BB962C8B-B14F-4D97-AF65-F5344CB8AC3E}">
        <p14:creationId xmlns:p14="http://schemas.microsoft.com/office/powerpoint/2010/main" val="74649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FB3D54-1DFC-51F4-4A3A-6481D98C3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76" y="2422476"/>
            <a:ext cx="6719837" cy="40858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1687656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Junior Entrepreneur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2B7A4E0-F52F-58F4-24BC-940B43AD08DB}"/>
              </a:ext>
            </a:extLst>
          </p:cNvPr>
          <p:cNvGrpSpPr/>
          <p:nvPr/>
        </p:nvGrpSpPr>
        <p:grpSpPr>
          <a:xfrm>
            <a:off x="9189044" y="3566429"/>
            <a:ext cx="2373942" cy="2117565"/>
            <a:chOff x="600629" y="1809045"/>
            <a:chExt cx="2373942" cy="211756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482DDF7-DBD5-D52D-7A23-ACE8A84D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B6C149A-C755-391C-028C-82F2810FF9C1}"/>
                </a:ext>
              </a:extLst>
            </p:cNvPr>
            <p:cNvSpPr txBox="1"/>
            <p:nvPr/>
          </p:nvSpPr>
          <p:spPr>
            <a:xfrm>
              <a:off x="738727" y="2422539"/>
              <a:ext cx="20977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1 200 </a:t>
              </a:r>
              <a:r>
                <a:rPr lang="fr-FR" sz="36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11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393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232F8F-3FAC-76E2-5384-2F432E41F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13" y="2537033"/>
            <a:ext cx="6784304" cy="41250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1687656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385E036-64FA-217E-BF0F-6734654E100C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5D1639D-DDE8-F7D3-8A82-4160D4DE1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9A55795-F978-B250-8221-AAD502E9F7B8}"/>
                </a:ext>
              </a:extLst>
            </p:cNvPr>
            <p:cNvSpPr txBox="1"/>
            <p:nvPr/>
          </p:nvSpPr>
          <p:spPr>
            <a:xfrm>
              <a:off x="738727" y="2267662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17 000 €</a:t>
              </a:r>
            </a:p>
            <a:p>
              <a:pPr algn="ctr"/>
              <a:r>
                <a:rPr lang="fr-FR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commandes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6F8018B-AE1B-6194-8587-EFF95C08E724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B1AE14E-E32F-0957-96BF-03648BAD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A4BFA1A-1220-095D-E21B-1F09A4E2CAC4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1 500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3 000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3CB3A04-16E8-3ECC-27C7-E0CE9EFEFAE1}"/>
              </a:ext>
            </a:extLst>
          </p:cNvPr>
          <p:cNvGrpSpPr/>
          <p:nvPr/>
        </p:nvGrpSpPr>
        <p:grpSpPr>
          <a:xfrm>
            <a:off x="9514291" y="3940354"/>
            <a:ext cx="2253264" cy="2009920"/>
            <a:chOff x="9565156" y="1809045"/>
            <a:chExt cx="2253264" cy="200992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4D8A42F-6536-8BBA-6C10-7DD4BEB08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6D3D75A-2712-CAD5-AF8A-AC43C9C7ABAD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8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358ADA-950E-AF60-DB57-5CAB601D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F3C282-F5BE-114A-E94A-08E71C39E0A9}"/>
              </a:ext>
            </a:extLst>
          </p:cNvPr>
          <p:cNvSpPr txBox="1"/>
          <p:nvPr/>
        </p:nvSpPr>
        <p:spPr>
          <a:xfrm>
            <a:off x="0" y="227483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activité</a:t>
            </a:r>
          </a:p>
          <a:p>
            <a:pPr algn="ctr"/>
            <a:endParaRPr lang="fr-FR" sz="48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pôles </a:t>
            </a:r>
          </a:p>
          <a:p>
            <a:pPr algn="ctr"/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/ Réseau / Formation</a:t>
            </a:r>
          </a:p>
        </p:txBody>
      </p:sp>
    </p:spTree>
    <p:extLst>
      <p:ext uri="{BB962C8B-B14F-4D97-AF65-F5344CB8AC3E}">
        <p14:creationId xmlns:p14="http://schemas.microsoft.com/office/powerpoint/2010/main" val="357245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04A205-4108-4B72-EEAF-551B92EC0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40" y="2466115"/>
            <a:ext cx="6799383" cy="41341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1687656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 Exécutif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07D3B96-E45E-D5BC-044E-D3F01585F977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3BAD3F0-6AD4-A2DA-0116-341B086D5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02432BB-5FB4-1EF5-C93A-6E818B9FD5A8}"/>
                </a:ext>
              </a:extLst>
            </p:cNvPr>
            <p:cNvSpPr txBox="1"/>
            <p:nvPr/>
          </p:nvSpPr>
          <p:spPr>
            <a:xfrm>
              <a:off x="738727" y="2267662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50 000 €</a:t>
              </a:r>
            </a:p>
            <a:p>
              <a:pPr algn="ctr"/>
              <a:r>
                <a:rPr lang="fr-FR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commandes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0314BBA-AB38-9A98-5A52-F36C3F934B84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F28C07D-240E-4A71-114D-847FCEABD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CABFFC8-7615-E271-D0B8-38E9A069316F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2 000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4 000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D3417A-1BA7-FF50-D163-04A9C02C9359}"/>
              </a:ext>
            </a:extLst>
          </p:cNvPr>
          <p:cNvGrpSpPr/>
          <p:nvPr/>
        </p:nvGrpSpPr>
        <p:grpSpPr>
          <a:xfrm>
            <a:off x="9514291" y="3940354"/>
            <a:ext cx="2253264" cy="2009920"/>
            <a:chOff x="9565156" y="1809045"/>
            <a:chExt cx="2253264" cy="200992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BCBE59B-A61B-24EC-9788-6359D1B0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6227D28-1108-688D-4D5A-3F1A8949A4ED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44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75C71E-BB88-DA22-EFCD-6C4D2FF47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74" y="2537033"/>
            <a:ext cx="6633581" cy="403338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1687656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 Emeraude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D221B7A-5EBC-C2B0-D186-761EA3E4C0FB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4819192-3F7F-3826-E549-DC0360F34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FD86ED8-9B0A-5593-CA48-DB25B5D5211F}"/>
                </a:ext>
              </a:extLst>
            </p:cNvPr>
            <p:cNvSpPr txBox="1"/>
            <p:nvPr/>
          </p:nvSpPr>
          <p:spPr>
            <a:xfrm>
              <a:off x="738727" y="2267662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100 000 €</a:t>
              </a:r>
            </a:p>
            <a:p>
              <a:pPr algn="ctr"/>
              <a:r>
                <a:rPr lang="fr-FR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commandes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4367C5-1E68-CA03-3C02-044F832BB54C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C595AC3-0F51-FFAC-75C7-9369FC75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4B5665B-D1FA-2555-4F82-D8672951F880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4 000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7 000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05E763A-927C-87E6-201E-E71C89563CB4}"/>
              </a:ext>
            </a:extLst>
          </p:cNvPr>
          <p:cNvGrpSpPr/>
          <p:nvPr/>
        </p:nvGrpSpPr>
        <p:grpSpPr>
          <a:xfrm>
            <a:off x="9514291" y="3940354"/>
            <a:ext cx="2253264" cy="2009920"/>
            <a:chOff x="9565156" y="1809045"/>
            <a:chExt cx="2253264" cy="200992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ED825D7-EC52-0271-A090-A274BC8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FED08FC-0F9E-79BD-FC6A-2BE926F00F06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44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3295FE-9320-423C-3775-174F24CB3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9" y="2537033"/>
            <a:ext cx="6633583" cy="403338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1687656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 Saphir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28244D3-8D57-01D3-90F3-CC3202359273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4853485-E313-C9AD-7768-B877004B0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EFE0F63-0C99-EC60-EFD3-0255753A39AA}"/>
                </a:ext>
              </a:extLst>
            </p:cNvPr>
            <p:cNvSpPr txBox="1"/>
            <p:nvPr/>
          </p:nvSpPr>
          <p:spPr>
            <a:xfrm>
              <a:off x="738727" y="2267662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200 000 €</a:t>
              </a:r>
            </a:p>
            <a:p>
              <a:pPr algn="ctr"/>
              <a:r>
                <a:rPr lang="fr-FR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commandes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8C76CAC-1DA8-8CFE-CD10-B89BC8B26ECC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65430E8-6554-BCB2-FE7E-2E81A6B79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572F1D3-84DE-EAEB-B585-450E02DF808C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6 000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10 000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8360E0-A4EF-7320-E359-D4EB80F69E6F}"/>
              </a:ext>
            </a:extLst>
          </p:cNvPr>
          <p:cNvGrpSpPr/>
          <p:nvPr/>
        </p:nvGrpSpPr>
        <p:grpSpPr>
          <a:xfrm>
            <a:off x="9514291" y="3940354"/>
            <a:ext cx="2253264" cy="2009920"/>
            <a:chOff x="9565156" y="1809045"/>
            <a:chExt cx="2253264" cy="200992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07CD13B-0C85-798D-496F-CD934B6E7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76B0C21-EE4D-FF3D-B38F-29465C0CE2F9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101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61B480-D7BB-8B05-FCA6-8453C63AC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40" y="2537033"/>
            <a:ext cx="6633582" cy="403338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1687656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 Rubis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C72C660-1A45-125E-FF8E-840141C8FF06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1DEAB8D-3B38-627C-3EBE-3BC3F5AA4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C5F98DC-6F9B-D690-02D9-CC06E8C2859F}"/>
                </a:ext>
              </a:extLst>
            </p:cNvPr>
            <p:cNvSpPr txBox="1"/>
            <p:nvPr/>
          </p:nvSpPr>
          <p:spPr>
            <a:xfrm>
              <a:off x="738727" y="2267662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300 000 €</a:t>
              </a:r>
            </a:p>
            <a:p>
              <a:pPr algn="ctr"/>
              <a:r>
                <a:rPr lang="fr-FR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commandes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70E7AA83-E945-ACCE-308F-654E55405F20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FF1C50B-43A6-A709-0325-FC47A432C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2E98BC4-9E85-6FBB-E38E-4F75D16EB9FA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15 000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9C62ED6-0329-BE56-6B3E-26657892995E}"/>
              </a:ext>
            </a:extLst>
          </p:cNvPr>
          <p:cNvGrpSpPr/>
          <p:nvPr/>
        </p:nvGrpSpPr>
        <p:grpSpPr>
          <a:xfrm>
            <a:off x="9514291" y="3940354"/>
            <a:ext cx="2253264" cy="2009920"/>
            <a:chOff x="9565156" y="1809045"/>
            <a:chExt cx="2253264" cy="200992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B8BC0A8-5F3B-3EB8-D188-2E2EEABB5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0A427D7-DA3A-A38C-A023-7F4E91912349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45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0B4E8E-3F03-C288-98AD-266210CD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36" y="2537033"/>
            <a:ext cx="6633586" cy="40333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1687656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 Diamant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766EA9A-C196-8443-E40A-4F1D58519155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0236B5B-3066-CDC6-8CAB-71066437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0D9437B-DE11-2F6A-8BB2-955C749CF23F}"/>
                </a:ext>
              </a:extLst>
            </p:cNvPr>
            <p:cNvSpPr txBox="1"/>
            <p:nvPr/>
          </p:nvSpPr>
          <p:spPr>
            <a:xfrm>
              <a:off x="738727" y="2267662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400 000 €</a:t>
              </a:r>
            </a:p>
            <a:p>
              <a:pPr algn="ctr"/>
              <a:r>
                <a:rPr lang="fr-FR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commandes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F0E550-59C0-298F-86C6-2AE683520FC5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A515DF8-FA28-39A6-42D4-551415610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A9762B8-3800-37EE-1C38-97E71EA8F8C5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15 000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20 000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6ABC78-87DA-9627-99FF-C0AF79BCBA00}"/>
              </a:ext>
            </a:extLst>
          </p:cNvPr>
          <p:cNvGrpSpPr/>
          <p:nvPr/>
        </p:nvGrpSpPr>
        <p:grpSpPr>
          <a:xfrm>
            <a:off x="9514291" y="3940354"/>
            <a:ext cx="2253264" cy="2009920"/>
            <a:chOff x="9565156" y="1809045"/>
            <a:chExt cx="2253264" cy="200992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9F05FF3-21F7-B0FC-C078-C94ED06E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B1D61C3-04AC-CE19-2602-B04A279D10A5}"/>
                </a:ext>
              </a:extLst>
            </p:cNvPr>
            <p:cNvSpPr txBox="1"/>
            <p:nvPr/>
          </p:nvSpPr>
          <p:spPr>
            <a:xfrm>
              <a:off x="9669810" y="2228671"/>
              <a:ext cx="20977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fr-FR" sz="2400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dirty="0">
                  <a:solidFill>
                    <a:srgbClr val="5DB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855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358ADA-950E-AF60-DB57-5CAB601D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F3C282-F5BE-114A-E94A-08E71C39E0A9}"/>
              </a:ext>
            </a:extLst>
          </p:cNvPr>
          <p:cNvSpPr txBox="1"/>
          <p:nvPr/>
        </p:nvSpPr>
        <p:spPr>
          <a:xfrm>
            <a:off x="0" y="227483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activité</a:t>
            </a:r>
          </a:p>
          <a:p>
            <a:pPr algn="ctr"/>
            <a:endParaRPr lang="fr-FR" sz="48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pôles </a:t>
            </a:r>
          </a:p>
          <a:p>
            <a:pPr algn="ctr"/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/ Réseau / </a:t>
            </a:r>
            <a:r>
              <a:rPr lang="fr-FR" sz="48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4077040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62C20F-5935-034A-7A52-DDD5F9A32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56" y="0"/>
            <a:ext cx="7648887" cy="46507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A2BED7-D3BC-1FF8-A38D-D1CFD3894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95" y="3429000"/>
            <a:ext cx="6391403" cy="38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1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358ADA-950E-AF60-DB57-5CAB601D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F3C282-F5BE-114A-E94A-08E71C39E0A9}"/>
              </a:ext>
            </a:extLst>
          </p:cNvPr>
          <p:cNvSpPr txBox="1"/>
          <p:nvPr/>
        </p:nvSpPr>
        <p:spPr>
          <a:xfrm>
            <a:off x="0" y="227483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activité</a:t>
            </a:r>
          </a:p>
          <a:p>
            <a:pPr algn="ctr"/>
            <a:endParaRPr lang="fr-FR" sz="48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pôles </a:t>
            </a:r>
          </a:p>
          <a:p>
            <a:pPr algn="ctr"/>
            <a:r>
              <a:rPr lang="fr-FR" sz="48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fr-FR" sz="4800" b="1" dirty="0">
                <a:solidFill>
                  <a:srgbClr val="5DBF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Réseau / Formation</a:t>
            </a:r>
          </a:p>
        </p:txBody>
      </p:sp>
    </p:spTree>
    <p:extLst>
      <p:ext uri="{BB962C8B-B14F-4D97-AF65-F5344CB8AC3E}">
        <p14:creationId xmlns:p14="http://schemas.microsoft.com/office/powerpoint/2010/main" val="41936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D0B7D7-9DD9-DFCC-79E6-56CB8B2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53499F-9E88-31AF-7255-2F76D0D8B1F9}"/>
              </a:ext>
            </a:extLst>
          </p:cNvPr>
          <p:cNvSpPr txBox="1"/>
          <p:nvPr/>
        </p:nvSpPr>
        <p:spPr>
          <a:xfrm>
            <a:off x="-3" y="2270459"/>
            <a:ext cx="12191999" cy="266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futurs Club AKEO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du VB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+ 40 € de bons d'achat tous les mois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AA450D-82F8-5EF7-19B2-3F2FC32E2D5D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fr-FR" sz="36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C7AE5F0-485F-7EF8-D0F5-5FC8AE026B11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FE9F6B4-D1F4-AD8A-7A0C-AC301F84E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ACEA54F-0D57-4630-4E0D-F734B8C7AB99}"/>
                </a:ext>
              </a:extLst>
            </p:cNvPr>
            <p:cNvSpPr txBox="1"/>
            <p:nvPr/>
          </p:nvSpPr>
          <p:spPr>
            <a:xfrm>
              <a:off x="738727" y="2083024"/>
              <a:ext cx="20977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</a:t>
              </a:r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59685DA-DA68-4481-ACE6-5E14C61B6E4A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CEF5AFF-F5B0-DB6F-19E7-269024DA0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9E89A42-3989-25A6-2948-639C7936B781}"/>
                </a:ext>
              </a:extLst>
            </p:cNvPr>
            <p:cNvSpPr txBox="1"/>
            <p:nvPr/>
          </p:nvSpPr>
          <p:spPr>
            <a:xfrm>
              <a:off x="9669810" y="2149541"/>
              <a:ext cx="20977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16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49E2A2-8F6F-B382-1243-3083B53C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3FE7B6-1A22-1C00-CE51-89C9A4D2F8E1}"/>
              </a:ext>
            </a:extLst>
          </p:cNvPr>
          <p:cNvSpPr txBox="1"/>
          <p:nvPr/>
        </p:nvSpPr>
        <p:spPr>
          <a:xfrm>
            <a:off x="-3" y="2270459"/>
            <a:ext cx="12191999" cy="266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Clubs AKEO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 du VB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+ 60 € de bons d’achat tous les mois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929D8A-DD97-2C46-9BD3-934960C4DDA8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fr-FR" sz="36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0971F6A-0864-4181-8D41-5DE2F7C7A946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F9C5BAE-6F5A-1A42-F250-2CBE2F37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72B46A0-B721-0FAB-738B-11A86C1E8225}"/>
                </a:ext>
              </a:extLst>
            </p:cNvPr>
            <p:cNvSpPr txBox="1"/>
            <p:nvPr/>
          </p:nvSpPr>
          <p:spPr>
            <a:xfrm>
              <a:off x="738727" y="2083024"/>
              <a:ext cx="20977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 </a:t>
              </a:r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D00FB74-11FB-0558-BA9B-054643C5A1B9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E2F3925-CC45-6AF0-03A7-6185FB85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4905D92-7B29-42DD-F2AF-45D46FB148AD}"/>
                </a:ext>
              </a:extLst>
            </p:cNvPr>
            <p:cNvSpPr txBox="1"/>
            <p:nvPr/>
          </p:nvSpPr>
          <p:spPr>
            <a:xfrm>
              <a:off x="9669810" y="2149541"/>
              <a:ext cx="20977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34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F756D6-BE8B-3053-1AE4-D673CD3C7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72405-BCEB-10AB-11F0-DA457274D8A4}"/>
              </a:ext>
            </a:extLst>
          </p:cNvPr>
          <p:cNvSpPr txBox="1"/>
          <p:nvPr/>
        </p:nvSpPr>
        <p:spPr>
          <a:xfrm>
            <a:off x="-3" y="2270459"/>
            <a:ext cx="12191999" cy="349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+ de 750 points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du VB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+ 2% de commissions additionnelles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+ 70 € de bons d’achat tous les mois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F47FA4-577C-2CC7-B316-56CCDFE3536F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fr-FR" sz="36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9636CDB-2BE6-0BFB-B2DB-64DC0B512671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1D9CC89-CF4E-3341-A8C2-7284E8CB9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EF33829-AB01-71F5-E1B8-4B532919A8C4}"/>
                </a:ext>
              </a:extLst>
            </p:cNvPr>
            <p:cNvSpPr txBox="1"/>
            <p:nvPr/>
          </p:nvSpPr>
          <p:spPr>
            <a:xfrm>
              <a:off x="738727" y="2083024"/>
              <a:ext cx="20977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350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 </a:t>
              </a:r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27C2EBC-0ECD-3D80-F7E4-9E08CD7CBB28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1159783-4288-0BB7-D5F3-897F3578B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9BD746D-101F-02D9-FC6C-D41BF4D541E9}"/>
                </a:ext>
              </a:extLst>
            </p:cNvPr>
            <p:cNvSpPr txBox="1"/>
            <p:nvPr/>
          </p:nvSpPr>
          <p:spPr>
            <a:xfrm>
              <a:off x="9669810" y="2149541"/>
              <a:ext cx="20977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37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31DC5D-D260-9625-3EBC-C227B84E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73541B0-784D-8A35-8312-7A8DD00397EC}"/>
              </a:ext>
            </a:extLst>
          </p:cNvPr>
          <p:cNvSpPr txBox="1"/>
          <p:nvPr/>
        </p:nvSpPr>
        <p:spPr>
          <a:xfrm>
            <a:off x="-3" y="2270459"/>
            <a:ext cx="12191999" cy="349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Club 1000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du VB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+ 2% de commissions additionnelles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B0E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+ 100 € de bons d’achat tous les mois</a:t>
            </a:r>
            <a:endParaRPr lang="fr-FR" sz="36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C395EE-4312-9B51-EED4-654E392F7FEA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fr-FR" sz="36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C2E21D5-75A4-B468-3C2C-6325D8DD6CB6}"/>
              </a:ext>
            </a:extLst>
          </p:cNvPr>
          <p:cNvGrpSpPr/>
          <p:nvPr/>
        </p:nvGrpSpPr>
        <p:grpSpPr>
          <a:xfrm>
            <a:off x="600629" y="1809045"/>
            <a:ext cx="2373942" cy="2117565"/>
            <a:chOff x="600629" y="1809045"/>
            <a:chExt cx="2373942" cy="2117565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E99EABB-6638-68EC-9F9F-9E25B016B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9" y="1809045"/>
              <a:ext cx="2373942" cy="2117565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B418EB8-9F9F-40B2-B8C1-F70FDF6C0594}"/>
                </a:ext>
              </a:extLst>
            </p:cNvPr>
            <p:cNvSpPr txBox="1"/>
            <p:nvPr/>
          </p:nvSpPr>
          <p:spPr>
            <a:xfrm>
              <a:off x="738727" y="2083024"/>
              <a:ext cx="20977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2400" b="1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 </a:t>
              </a:r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</a:p>
            <a:p>
              <a:pPr algn="ctr"/>
              <a:r>
                <a:rPr lang="fr-FR" sz="2400" dirty="0">
                  <a:solidFill>
                    <a:srgbClr val="B0E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mois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BB81D92-8FDF-365F-7DA6-8F836C64A089}"/>
              </a:ext>
            </a:extLst>
          </p:cNvPr>
          <p:cNvGrpSpPr/>
          <p:nvPr/>
        </p:nvGrpSpPr>
        <p:grpSpPr>
          <a:xfrm>
            <a:off x="9565156" y="1809045"/>
            <a:ext cx="2253264" cy="2009920"/>
            <a:chOff x="9565156" y="1809045"/>
            <a:chExt cx="2253264" cy="200992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2D94735-FB62-B12C-164C-B6A12E5D9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156" y="1809045"/>
              <a:ext cx="2253264" cy="200992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739E5E7-220D-437C-DF08-9833916910EE}"/>
                </a:ext>
              </a:extLst>
            </p:cNvPr>
            <p:cNvSpPr txBox="1"/>
            <p:nvPr/>
          </p:nvSpPr>
          <p:spPr>
            <a:xfrm>
              <a:off x="9669810" y="2149541"/>
              <a:ext cx="20977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</a:p>
            <a:p>
              <a:pPr algn="ctr"/>
              <a:r>
                <a:rPr lang="fr-FR" sz="2400" dirty="0">
                  <a:solidFill>
                    <a:srgbClr val="007D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semaine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45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31DC5D-D260-9625-3EBC-C227B84E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73541B0-784D-8A35-8312-7A8DD00397EC}"/>
              </a:ext>
            </a:extLst>
          </p:cNvPr>
          <p:cNvSpPr txBox="1"/>
          <p:nvPr/>
        </p:nvSpPr>
        <p:spPr>
          <a:xfrm>
            <a:off x="-3" y="2270459"/>
            <a:ext cx="12191999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Meilleur Conseiller de la salle</a:t>
            </a:r>
            <a:endParaRPr lang="fr-FR" sz="4400" b="1" dirty="0">
              <a:solidFill>
                <a:srgbClr val="007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C395EE-4312-9B51-EED4-654E392F7FEA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fr-FR" sz="36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4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31DC5D-D260-9625-3EBC-C227B84E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73541B0-784D-8A35-8312-7A8DD00397EC}"/>
              </a:ext>
            </a:extLst>
          </p:cNvPr>
          <p:cNvSpPr txBox="1"/>
          <p:nvPr/>
        </p:nvSpPr>
        <p:spPr>
          <a:xfrm>
            <a:off x="-3" y="2270459"/>
            <a:ext cx="12191999" cy="183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AKEO Télécom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7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de 2 contrats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C395EE-4312-9B51-EED4-654E392F7FEA}"/>
              </a:ext>
            </a:extLst>
          </p:cNvPr>
          <p:cNvSpPr txBox="1"/>
          <p:nvPr/>
        </p:nvSpPr>
        <p:spPr>
          <a:xfrm>
            <a:off x="3222168" y="52798"/>
            <a:ext cx="574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Reconnaissances</a:t>
            </a:r>
          </a:p>
          <a:p>
            <a:pPr algn="ctr"/>
            <a:r>
              <a:rPr lang="fr-FR" sz="3600" b="1" dirty="0">
                <a:solidFill>
                  <a:srgbClr val="05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fr-FR" sz="3600" b="1" dirty="0">
              <a:solidFill>
                <a:srgbClr val="5DBF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77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435</Words>
  <Application>Microsoft Office PowerPoint</Application>
  <PresentationFormat>Grand écran</PresentationFormat>
  <Paragraphs>183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Lucien BERNARD</cp:lastModifiedBy>
  <cp:revision>107</cp:revision>
  <dcterms:created xsi:type="dcterms:W3CDTF">2023-03-08T13:05:18Z</dcterms:created>
  <dcterms:modified xsi:type="dcterms:W3CDTF">2023-08-23T07:34:40Z</dcterms:modified>
</cp:coreProperties>
</file>